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c5d84a8f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c5d84a8f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83dcb67a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83dcb67a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c83dcb67a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c83dcb67a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c5d84a8f4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c5d84a8f4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c5d84a8f4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c5d84a8f4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c5d84a8f4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c5d84a8f4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c5d84a8f4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c5d84a8f4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c5d84a8f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c5d84a8f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c5d84a8f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c5d84a8f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83dcb6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83dcb6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5d84a8f4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5d84a8f4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5d84a8f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c5d84a8f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c83dcb6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c83dcb6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c5d84a8f4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c5d84a8f4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5d84a8f4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5d84a8f4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37474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6795047" y="584570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6795047" y="4415195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3"/>
          <p:cNvCxnSpPr/>
          <p:nvPr/>
        </p:nvCxnSpPr>
        <p:spPr>
          <a:xfrm>
            <a:off x="4895600" y="656926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3"/>
          <p:cNvCxnSpPr/>
          <p:nvPr/>
        </p:nvCxnSpPr>
        <p:spPr>
          <a:xfrm>
            <a:off x="4895600" y="4487700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13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project-image-imposter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cs.tau.ac.il/~dcor/articles/2016/TW.pdf" TargetMode="External"/><Relationship Id="rId4" Type="http://schemas.openxmlformats.org/officeDocument/2006/relationships/hyperlink" Target="https://people.eecs.berkeley.edu/~efros/research/quilting/quilting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0325" y="337725"/>
            <a:ext cx="7596900" cy="2071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Time-varying Weathering in         Texture Space		</a:t>
            </a:r>
            <a:endParaRPr sz="4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by Image Imposters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716675" y="2829175"/>
            <a:ext cx="4250700" cy="17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Team Members:</a:t>
            </a:r>
            <a:endParaRPr b="1" sz="1500" u="sng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Clr>
                <a:srgbClr val="A4C2F4"/>
              </a:buClr>
              <a:buSzPts val="1300"/>
              <a:buAutoNum type="arabicPeriod"/>
            </a:pPr>
            <a:r>
              <a:rPr lang="en">
                <a:solidFill>
                  <a:srgbClr val="A4C2F4"/>
                </a:solidFill>
              </a:rPr>
              <a:t>Mohsin Mamoon Hafiz (2018101029  CSE)</a:t>
            </a:r>
            <a:endParaRPr>
              <a:solidFill>
                <a:srgbClr val="A4C2F4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300"/>
              <a:buAutoNum type="arabicPeriod"/>
            </a:pPr>
            <a:r>
              <a:rPr lang="en">
                <a:solidFill>
                  <a:srgbClr val="A4C2F4"/>
                </a:solidFill>
              </a:rPr>
              <a:t>Mohee Datta Gupta(2018112005 ECD)</a:t>
            </a:r>
            <a:endParaRPr>
              <a:solidFill>
                <a:srgbClr val="A4C2F4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300"/>
              <a:buAutoNum type="arabicPeriod"/>
            </a:pPr>
            <a:r>
              <a:rPr lang="en">
                <a:solidFill>
                  <a:srgbClr val="A4C2F4"/>
                </a:solidFill>
              </a:rPr>
              <a:t>Srivathsan Baskaran(2018101049 CSE)</a:t>
            </a:r>
            <a:endParaRPr>
              <a:solidFill>
                <a:srgbClr val="A4C2F4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300"/>
              <a:buAutoNum type="arabicPeriod"/>
            </a:pPr>
            <a:r>
              <a:rPr lang="en">
                <a:solidFill>
                  <a:srgbClr val="A4C2F4"/>
                </a:solidFill>
              </a:rPr>
              <a:t>Shivansh . (2018102007 ECE)</a:t>
            </a:r>
            <a:endParaRPr>
              <a:solidFill>
                <a:srgbClr val="A4C2F4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Mentor TA: Prajwal Krishna Maitin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5288850" y="4207975"/>
            <a:ext cx="3653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epo: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https://github.com/Digital-Image-Processing-IIITH/project-image-imposters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350" y="4280054"/>
            <a:ext cx="275650" cy="1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and Output Images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078500"/>
            <a:ext cx="7614076" cy="11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396925"/>
            <a:ext cx="7647876" cy="10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and Output Images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75" y="3551475"/>
            <a:ext cx="7898825" cy="12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75" y="1996350"/>
            <a:ext cx="7898826" cy="11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Distance map approach different to decrease run time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Thresholding for age map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600"/>
              </a:spcAft>
              <a:buSzPts val="1300"/>
              <a:buAutoNum type="arabicPeriod"/>
            </a:pPr>
            <a:r>
              <a:rPr lang="en"/>
              <a:t>Handling of stochastic textures was not perfect [vague description in paper]</a:t>
            </a:r>
            <a:endParaRPr/>
          </a:p>
        </p:txBody>
      </p:sp>
      <p:sp>
        <p:nvSpPr>
          <p:cNvPr id="254" name="Google Shape;25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Differences in Approach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Time-varying Weathering in Texture Space: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https://www.cs.tau.ac.il/~dcor/articles/2016/TW.pdf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Quilting  Algorithm: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https://people.eecs.berkeley.edu/~efros/research/quilting/quilting.pdf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 content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Work</a:t>
            </a:r>
            <a:endParaRPr/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Mohsin Mamoon Hafiz: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Distance Map, </a:t>
            </a:r>
            <a:r>
              <a:rPr lang="en" sz="1000"/>
              <a:t>Age Map, Texture Transfer, Deweathering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Shivansh Rakesh: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000"/>
              <a:t>Age Map, Deweathering, Weathering, </a:t>
            </a:r>
            <a:r>
              <a:rPr lang="en" sz="1000">
                <a:solidFill>
                  <a:schemeClr val="lt1"/>
                </a:solidFill>
              </a:rPr>
              <a:t>Texture Transfer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Srivathsan Baskaran: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000"/>
              <a:t>Intact texture, Distance Map, Weathering, </a:t>
            </a:r>
            <a:r>
              <a:rPr lang="en" sz="1000">
                <a:solidFill>
                  <a:schemeClr val="lt1"/>
                </a:solidFill>
              </a:rPr>
              <a:t>Texture Transfer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Mohee Datta Gupta: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r>
              <a:rPr lang="en" sz="1000"/>
              <a:t>Tile detection, Deweathering, Weathering, </a:t>
            </a:r>
            <a:r>
              <a:rPr lang="en" sz="1000">
                <a:solidFill>
                  <a:schemeClr val="lt1"/>
                </a:solidFill>
              </a:rPr>
              <a:t>Texture Transfer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latin typeface="Arial"/>
                <a:ea typeface="Arial"/>
                <a:cs typeface="Arial"/>
                <a:sym typeface="Arial"/>
              </a:rPr>
              <a:t>Thank You!!</a:t>
            </a:r>
            <a:endParaRPr sz="9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316300" y="259550"/>
            <a:ext cx="70389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37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300" y="2571750"/>
            <a:ext cx="7237850" cy="19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1710250" y="1162075"/>
            <a:ext cx="68439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an input image of a weathered texture, our project aims to synthesize a series of textures emulating a weathering and de-weathering processes, yielding a time-varying texture.</a:t>
            </a:r>
            <a:endParaRPr b="1" sz="21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3875550" y="4562650"/>
            <a:ext cx="27669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1: Overview of our project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Involved</a:t>
            </a:r>
            <a:endParaRPr sz="29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2874450" y="1439475"/>
            <a:ext cx="38850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Age Map Generation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Distance Map Generation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Generating Heat Map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Intact Texture Detection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Tile Detection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Texture Transfer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Deweathering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Weathering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158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</a:rPr>
              <a:t>Distance Function and Distance Map</a:t>
            </a:r>
            <a:endParaRPr sz="2600">
              <a:solidFill>
                <a:schemeClr val="accent2"/>
              </a:solidFill>
            </a:endParaRPr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5741150" y="1996575"/>
            <a:ext cx="3031800" cy="26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Analyzing effect of luminance and gradient directions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Alternative approach</a:t>
            </a:r>
            <a:r>
              <a:rPr lang="en"/>
              <a:t> (Correlation Coefficient) used to tackle runtime issues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Patch wise distance measured</a:t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526" y="1155040"/>
            <a:ext cx="3453626" cy="63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4">
            <a:alphaModFix/>
          </a:blip>
          <a:srcRect b="5213" l="5286" r="2606" t="1685"/>
          <a:stretch/>
        </p:blipFill>
        <p:spPr>
          <a:xfrm>
            <a:off x="1297500" y="3093521"/>
            <a:ext cx="1838600" cy="163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5">
            <a:alphaModFix/>
          </a:blip>
          <a:srcRect b="11569" l="52372" r="6787" t="5436"/>
          <a:stretch/>
        </p:blipFill>
        <p:spPr>
          <a:xfrm>
            <a:off x="1324375" y="1155050"/>
            <a:ext cx="1784849" cy="15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325" y="3092149"/>
            <a:ext cx="1838600" cy="16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3308000" y="1309800"/>
            <a:ext cx="9123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2: Input Image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1394825" y="4661750"/>
            <a:ext cx="1206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3: Our Output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3840230" y="4642250"/>
            <a:ext cx="1410300" cy="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4: Paper’s Output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 detection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4720825" y="1555150"/>
            <a:ext cx="3694200" cy="27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Locate potential tile centers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Select most prominent centers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 repeating unit (tile)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Generate grid of repeating patterns</a:t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8012" l="8628" r="11185" t="0"/>
          <a:stretch/>
        </p:blipFill>
        <p:spPr>
          <a:xfrm>
            <a:off x="1165975" y="1888300"/>
            <a:ext cx="1263450" cy="1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4">
            <a:alphaModFix/>
          </a:blip>
          <a:srcRect b="9255" l="7289" r="8151" t="0"/>
          <a:stretch/>
        </p:blipFill>
        <p:spPr>
          <a:xfrm>
            <a:off x="2667850" y="1864300"/>
            <a:ext cx="1319125" cy="1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5">
            <a:alphaModFix/>
          </a:blip>
          <a:srcRect b="16289" l="11922" r="11700" t="0"/>
          <a:stretch/>
        </p:blipFill>
        <p:spPr>
          <a:xfrm>
            <a:off x="1138137" y="3284000"/>
            <a:ext cx="1319125" cy="12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6">
            <a:alphaModFix/>
          </a:blip>
          <a:srcRect b="9469" l="12092" r="9940" t="0"/>
          <a:stretch/>
        </p:blipFill>
        <p:spPr>
          <a:xfrm>
            <a:off x="2667850" y="3284000"/>
            <a:ext cx="1319125" cy="12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1165975" y="4586725"/>
            <a:ext cx="2472300" cy="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8: Some tiles generated of the inputImage 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Map Generation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5790225" y="1388275"/>
            <a:ext cx="2879700" cy="31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Gives the extent of Weathering of texture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age map range - [0, 1],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each patch - Mean of distance to nearest neighbours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Gaussian Blur for </a:t>
            </a:r>
            <a:r>
              <a:rPr lang="en"/>
              <a:t>continuous</a:t>
            </a:r>
            <a:r>
              <a:rPr lang="en"/>
              <a:t> age map</a:t>
            </a:r>
            <a:endParaRPr/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 b="12763" l="53600" r="8157" t="4891"/>
          <a:stretch/>
        </p:blipFill>
        <p:spPr>
          <a:xfrm>
            <a:off x="3131400" y="2398800"/>
            <a:ext cx="2001475" cy="17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3">
            <a:alphaModFix/>
          </a:blip>
          <a:srcRect b="11122" l="2711" r="56010" t="4681"/>
          <a:stretch/>
        </p:blipFill>
        <p:spPr>
          <a:xfrm>
            <a:off x="806150" y="2398800"/>
            <a:ext cx="2001475" cy="17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747275" y="4184475"/>
            <a:ext cx="16875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5: Our Age Map Output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3258950" y="4135575"/>
            <a:ext cx="15600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6: Input Image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Intact-Texture generation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5868725" y="1474525"/>
            <a:ext cx="29631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the median of the image as our template texture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quilting algorithm for texture transfer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Regenerated intact texture by reconstructing the template using patches of original image</a:t>
            </a:r>
            <a:endParaRPr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7" y="1111500"/>
            <a:ext cx="1772762" cy="15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649" y="3088276"/>
            <a:ext cx="1798586" cy="16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297500" y="2642375"/>
            <a:ext cx="14991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8: Input Image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8750" y="3065273"/>
            <a:ext cx="1798575" cy="1601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1330788" y="4614425"/>
            <a:ext cx="14325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9: Median Image 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3548750" y="4614425"/>
            <a:ext cx="1452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10: Intact Texture Generated 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De-Weathering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1"/>
          <p:cNvSpPr txBox="1"/>
          <p:nvPr>
            <p:ph idx="1" type="body"/>
          </p:nvPr>
        </p:nvSpPr>
        <p:spPr>
          <a:xfrm>
            <a:off x="809575" y="1567550"/>
            <a:ext cx="75267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time t ([0, 1]),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new age_map used as a guide for introducing weathering gradually</a:t>
            </a:r>
            <a:endParaRPr/>
          </a:p>
        </p:txBody>
      </p:sp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/>
          </a:blip>
          <a:srcRect b="2657" l="3733" r="2939" t="0"/>
          <a:stretch/>
        </p:blipFill>
        <p:spPr>
          <a:xfrm>
            <a:off x="287000" y="3115025"/>
            <a:ext cx="1716125" cy="15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4">
            <a:alphaModFix/>
          </a:blip>
          <a:srcRect b="0" l="5669" r="0" t="783"/>
          <a:stretch/>
        </p:blipFill>
        <p:spPr>
          <a:xfrm>
            <a:off x="2424750" y="3108775"/>
            <a:ext cx="1716125" cy="15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5">
            <a:alphaModFix/>
          </a:blip>
          <a:srcRect b="3758" l="2948" r="4054" t="6756"/>
          <a:stretch/>
        </p:blipFill>
        <p:spPr>
          <a:xfrm>
            <a:off x="4562488" y="3115025"/>
            <a:ext cx="1765150" cy="15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6">
            <a:alphaModFix/>
          </a:blip>
          <a:srcRect b="0" l="5051" r="0" t="0"/>
          <a:stretch/>
        </p:blipFill>
        <p:spPr>
          <a:xfrm>
            <a:off x="6816850" y="3102525"/>
            <a:ext cx="1765150" cy="15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335650" y="4701750"/>
            <a:ext cx="16188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11: Input Image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6812325" y="4606200"/>
            <a:ext cx="17652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12: Deweatherd  Image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6750" y="352025"/>
            <a:ext cx="3229274" cy="27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Weathering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1346550" y="1035075"/>
            <a:ext cx="7038900" cy="19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Randomly select a patch on the input image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weathering to it based on its nearest neighbour ages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Overlay this patch on the input image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 b="0" l="6129" r="2796" t="7433"/>
          <a:stretch/>
        </p:blipFill>
        <p:spPr>
          <a:xfrm>
            <a:off x="608550" y="3268825"/>
            <a:ext cx="1579975" cy="14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/>
          </a:blip>
          <a:srcRect b="4361" l="2279" r="3513" t="0"/>
          <a:stretch/>
        </p:blipFill>
        <p:spPr>
          <a:xfrm>
            <a:off x="2590275" y="3268862"/>
            <a:ext cx="1579975" cy="14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5">
            <a:alphaModFix/>
          </a:blip>
          <a:srcRect b="3763" l="3512" r="0" t="4442"/>
          <a:stretch/>
        </p:blipFill>
        <p:spPr>
          <a:xfrm>
            <a:off x="4571999" y="3233812"/>
            <a:ext cx="1734925" cy="14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6">
            <a:alphaModFix/>
          </a:blip>
          <a:srcRect b="3938" l="0" r="0" t="0"/>
          <a:stretch/>
        </p:blipFill>
        <p:spPr>
          <a:xfrm>
            <a:off x="6708675" y="3233812"/>
            <a:ext cx="1734925" cy="1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569925" y="4642700"/>
            <a:ext cx="1657200" cy="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13: Input Image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6842300" y="4642700"/>
            <a:ext cx="16572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14: Weathered Image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